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0" d="100"/>
          <a:sy n="200" d="100"/>
        </p:scale>
        <p:origin x="-26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726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18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333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61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563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18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60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02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6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89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59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78703-1DC1-486A-8C54-8E8EC09BB545}" type="datetimeFigureOut">
              <a:rPr lang="en-GB" smtClean="0"/>
              <a:t>17/10/2016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2CC91-6DCC-482F-A0F6-232AD559FE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359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/>
          <p:cNvSpPr/>
          <p:nvPr/>
        </p:nvSpPr>
        <p:spPr>
          <a:xfrm>
            <a:off x="1055173" y="3180895"/>
            <a:ext cx="1869210" cy="1605418"/>
          </a:xfrm>
          <a:prstGeom prst="roundRect">
            <a:avLst/>
          </a:prstGeom>
          <a:solidFill>
            <a:srgbClr val="007377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823" dirty="0"/>
              <a:t>Web App – Platform as a </a:t>
            </a:r>
          </a:p>
          <a:p>
            <a:r>
              <a:rPr lang="en-US" sz="823" dirty="0"/>
              <a:t>Service (PaaS)</a:t>
            </a:r>
            <a:endParaRPr lang="en-GB" sz="823" dirty="0"/>
          </a:p>
        </p:txBody>
      </p:sp>
      <p:sp>
        <p:nvSpPr>
          <p:cNvPr id="43" name="Rectangle: Rounded Corners 42"/>
          <p:cNvSpPr/>
          <p:nvPr/>
        </p:nvSpPr>
        <p:spPr>
          <a:xfrm>
            <a:off x="3459020" y="3136678"/>
            <a:ext cx="1891626" cy="1639340"/>
          </a:xfrm>
          <a:prstGeom prst="roundRect">
            <a:avLst/>
          </a:prstGeom>
          <a:solidFill>
            <a:srgbClr val="007377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823" dirty="0"/>
              <a:t>API Application Services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1193146" y="844210"/>
            <a:ext cx="1663389" cy="636145"/>
          </a:xfrm>
          <a:prstGeom prst="roundRect">
            <a:avLst/>
          </a:prstGeom>
          <a:solidFill>
            <a:srgbClr val="007377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823" dirty="0"/>
              <a:t>Web Browser</a:t>
            </a:r>
            <a:endParaRPr lang="en-GB" sz="823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16546" y="5751295"/>
            <a:ext cx="4774567" cy="237891"/>
            <a:chOff x="827889" y="156254"/>
            <a:chExt cx="10446915" cy="31363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889233" y="469892"/>
              <a:ext cx="10385571" cy="0"/>
            </a:xfrm>
            <a:prstGeom prst="line">
              <a:avLst/>
            </a:prstGeom>
            <a:ln w="9525" cap="flat" cmpd="sng" algn="ctr">
              <a:solidFill>
                <a:schemeClr val="accent3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27889" y="156254"/>
              <a:ext cx="1512402" cy="288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3" dirty="0"/>
                <a:t>data source</a:t>
              </a:r>
              <a:endParaRPr lang="en-GB" sz="823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434874" y="4293388"/>
            <a:ext cx="1115397" cy="364883"/>
          </a:xfrm>
          <a:prstGeom prst="rect">
            <a:avLst/>
          </a:prstGeom>
          <a:solidFill>
            <a:schemeClr val="bg1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rgbClr val="007377"/>
                </a:solidFill>
              </a:rPr>
              <a:t>ASP.NET MVC</a:t>
            </a:r>
            <a:endParaRPr lang="en-GB" sz="823" dirty="0">
              <a:solidFill>
                <a:srgbClr val="007377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6579" y="4285691"/>
            <a:ext cx="1126223" cy="367454"/>
          </a:xfrm>
          <a:prstGeom prst="rect">
            <a:avLst/>
          </a:prstGeom>
          <a:solidFill>
            <a:schemeClr val="bg1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rgbClr val="007377"/>
                </a:solidFill>
              </a:rPr>
              <a:t>ASP.NET</a:t>
            </a:r>
          </a:p>
          <a:p>
            <a:pPr algn="ctr"/>
            <a:r>
              <a:rPr lang="en-US" sz="823" dirty="0">
                <a:solidFill>
                  <a:srgbClr val="007377"/>
                </a:solidFill>
              </a:rPr>
              <a:t>Web API</a:t>
            </a:r>
            <a:endParaRPr lang="en-GB" sz="823" dirty="0">
              <a:solidFill>
                <a:srgbClr val="007377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627508" y="1963559"/>
            <a:ext cx="614271" cy="491248"/>
            <a:chOff x="4736794" y="2149412"/>
            <a:chExt cx="1344047" cy="1074867"/>
          </a:xfrm>
        </p:grpSpPr>
        <p:sp>
          <p:nvSpPr>
            <p:cNvPr id="19" name="Flowchart: Document 18"/>
            <p:cNvSpPr/>
            <p:nvPr/>
          </p:nvSpPr>
          <p:spPr>
            <a:xfrm>
              <a:off x="4991877" y="2449838"/>
              <a:ext cx="819638" cy="774441"/>
            </a:xfrm>
            <a:prstGeom prst="flowChartDocument">
              <a:avLst/>
            </a:prstGeom>
            <a:solidFill>
              <a:srgbClr val="00737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503" dirty="0"/>
                <a:t>XML/JSON</a:t>
              </a:r>
              <a:endParaRPr lang="en-GB" sz="503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36794" y="2149412"/>
              <a:ext cx="1344047" cy="371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03" dirty="0"/>
                <a:t>HTTPs Response</a:t>
              </a:r>
              <a:endParaRPr lang="en-GB" sz="503" dirty="0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H="1" flipV="1">
            <a:off x="4196554" y="1540298"/>
            <a:ext cx="8734" cy="15509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553260" y="1559968"/>
            <a:ext cx="4453" cy="15312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013146" y="1562183"/>
            <a:ext cx="0" cy="15312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394441" y="2089052"/>
            <a:ext cx="538930" cy="16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/>
              <a:t>HTML (Razor)</a:t>
            </a:r>
            <a:endParaRPr lang="en-GB" sz="503" dirty="0"/>
          </a:p>
        </p:txBody>
      </p:sp>
      <p:sp>
        <p:nvSpPr>
          <p:cNvPr id="33" name="Rectangle: Rounded Corners 32"/>
          <p:cNvSpPr/>
          <p:nvPr/>
        </p:nvSpPr>
        <p:spPr>
          <a:xfrm>
            <a:off x="3509050" y="867802"/>
            <a:ext cx="1791570" cy="636146"/>
          </a:xfrm>
          <a:prstGeom prst="roundRect">
            <a:avLst/>
          </a:prstGeom>
          <a:solidFill>
            <a:srgbClr val="007377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823" dirty="0"/>
              <a:t>Scheduler</a:t>
            </a:r>
            <a:endParaRPr lang="en-GB" sz="823" dirty="0"/>
          </a:p>
        </p:txBody>
      </p:sp>
      <p:sp>
        <p:nvSpPr>
          <p:cNvPr id="34" name="TextBox 33"/>
          <p:cNvSpPr txBox="1"/>
          <p:nvPr/>
        </p:nvSpPr>
        <p:spPr>
          <a:xfrm>
            <a:off x="4570037" y="1980773"/>
            <a:ext cx="575799" cy="16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/>
              <a:t>HTTPs Request</a:t>
            </a:r>
            <a:endParaRPr lang="en-GB" sz="503" dirty="0"/>
          </a:p>
        </p:txBody>
      </p:sp>
      <p:pic>
        <p:nvPicPr>
          <p:cNvPr id="36" name="Picture 35" descr="database symbol by rg10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454" y="6406253"/>
            <a:ext cx="423524" cy="46755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597875" y="6814023"/>
            <a:ext cx="646331" cy="16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/>
              <a:t>Reports Database</a:t>
            </a:r>
            <a:endParaRPr lang="en-GB" sz="503" dirty="0"/>
          </a:p>
        </p:txBody>
      </p:sp>
      <p:sp>
        <p:nvSpPr>
          <p:cNvPr id="39" name="Rectangle: Rounded Corners 38"/>
          <p:cNvSpPr/>
          <p:nvPr/>
        </p:nvSpPr>
        <p:spPr>
          <a:xfrm>
            <a:off x="1597875" y="5390865"/>
            <a:ext cx="485103" cy="171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03" dirty="0"/>
              <a:t>Entity Framework</a:t>
            </a:r>
          </a:p>
        </p:txBody>
      </p:sp>
      <p:pic>
        <p:nvPicPr>
          <p:cNvPr id="40" name="Picture 39" descr="database symbol by rg10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581" y="6455414"/>
            <a:ext cx="423524" cy="467552"/>
          </a:xfrm>
          <a:prstGeom prst="rect">
            <a:avLst/>
          </a:prstGeom>
        </p:spPr>
      </p:pic>
      <p:sp>
        <p:nvSpPr>
          <p:cNvPr id="41" name="Rectangle: Rounded Corners 40"/>
          <p:cNvSpPr/>
          <p:nvPr/>
        </p:nvSpPr>
        <p:spPr>
          <a:xfrm>
            <a:off x="4162282" y="5405988"/>
            <a:ext cx="485103" cy="171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03" dirty="0"/>
              <a:t>Direct SQL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021339" y="6863184"/>
            <a:ext cx="878767" cy="16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/>
              <a:t>Customer Data warehouse</a:t>
            </a:r>
            <a:endParaRPr lang="en-GB" sz="503" dirty="0"/>
          </a:p>
        </p:txBody>
      </p:sp>
      <p:sp>
        <p:nvSpPr>
          <p:cNvPr id="44" name="TextBox 43"/>
          <p:cNvSpPr txBox="1"/>
          <p:nvPr/>
        </p:nvSpPr>
        <p:spPr>
          <a:xfrm>
            <a:off x="1247425" y="3669959"/>
            <a:ext cx="1507144" cy="247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>
                <a:solidFill>
                  <a:schemeClr val="bg1"/>
                </a:solidFill>
              </a:rPr>
              <a:t>Secure and flexible development, deployment and </a:t>
            </a:r>
          </a:p>
          <a:p>
            <a:r>
              <a:rPr lang="en-US" sz="503" dirty="0">
                <a:solidFill>
                  <a:schemeClr val="bg1"/>
                </a:solidFill>
              </a:rPr>
              <a:t>scaling options</a:t>
            </a:r>
            <a:endParaRPr lang="en-GB" sz="503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78996" y="3667725"/>
            <a:ext cx="1402948" cy="247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>
                <a:solidFill>
                  <a:schemeClr val="bg1"/>
                </a:solidFill>
              </a:rPr>
              <a:t>Ensure successful API management through </a:t>
            </a:r>
          </a:p>
          <a:p>
            <a:r>
              <a:rPr lang="en-US" sz="503" dirty="0">
                <a:solidFill>
                  <a:schemeClr val="bg1"/>
                </a:solidFill>
              </a:rPr>
              <a:t>Engagement, analytics, security and protection</a:t>
            </a:r>
            <a:endParaRPr lang="en-GB" sz="503" dirty="0">
              <a:solidFill>
                <a:schemeClr val="bg1"/>
              </a:solidFill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106" y="3240437"/>
            <a:ext cx="283906" cy="236588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875" y="865228"/>
            <a:ext cx="264203" cy="286593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3674377" y="1123827"/>
            <a:ext cx="1367682" cy="247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>
                <a:solidFill>
                  <a:schemeClr val="bg1"/>
                </a:solidFill>
              </a:rPr>
              <a:t>HTTP/S endpoint, High availability, reliability, </a:t>
            </a:r>
          </a:p>
          <a:p>
            <a:r>
              <a:rPr lang="en-US" sz="503" dirty="0">
                <a:solidFill>
                  <a:schemeClr val="bg1"/>
                </a:solidFill>
              </a:rPr>
              <a:t>asynchronous jobs, and recurring actions</a:t>
            </a:r>
            <a:endParaRPr lang="en-GB" sz="503" dirty="0">
              <a:solidFill>
                <a:schemeClr val="bg1"/>
              </a:solidFill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02" y="878670"/>
            <a:ext cx="310200" cy="305391"/>
          </a:xfrm>
          <a:prstGeom prst="rect">
            <a:avLst/>
          </a:prstGeom>
        </p:spPr>
      </p:pic>
      <p:cxnSp>
        <p:nvCxnSpPr>
          <p:cNvPr id="58" name="Straight Arrow Connector 57"/>
          <p:cNvCxnSpPr/>
          <p:nvPr/>
        </p:nvCxnSpPr>
        <p:spPr>
          <a:xfrm>
            <a:off x="2672977" y="4362813"/>
            <a:ext cx="1071113" cy="44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2672978" y="4543863"/>
            <a:ext cx="103701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3834954" y="2581254"/>
            <a:ext cx="1115397" cy="187828"/>
          </a:xfrm>
          <a:prstGeom prst="rect">
            <a:avLst/>
          </a:prstGeom>
          <a:solidFill>
            <a:schemeClr val="bg1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rgbClr val="007377"/>
                </a:solidFill>
              </a:rPr>
              <a:t>Secure Sockets Layer</a:t>
            </a:r>
            <a:endParaRPr lang="en-GB" sz="823" dirty="0">
              <a:solidFill>
                <a:srgbClr val="007377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317156" y="1110265"/>
            <a:ext cx="1492716" cy="1697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3" dirty="0">
                <a:solidFill>
                  <a:schemeClr val="bg1"/>
                </a:solidFill>
              </a:rPr>
              <a:t>A web browser, from a PC, tablet or mobile device</a:t>
            </a:r>
            <a:endParaRPr lang="en-GB" sz="503" dirty="0">
              <a:solidFill>
                <a:schemeClr val="bg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2276890" y="1579515"/>
            <a:ext cx="4453" cy="153125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1597875" y="2577636"/>
            <a:ext cx="1115397" cy="187828"/>
          </a:xfrm>
          <a:prstGeom prst="rect">
            <a:avLst/>
          </a:prstGeom>
          <a:solidFill>
            <a:schemeClr val="bg1"/>
          </a:solidFill>
          <a:ln>
            <a:solidFill>
              <a:srgbClr val="007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791" tIns="20896" rIns="41791" bIns="2089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823" dirty="0">
                <a:solidFill>
                  <a:srgbClr val="007377"/>
                </a:solidFill>
              </a:rPr>
              <a:t>Secure Sockets Layer</a:t>
            </a:r>
            <a:endParaRPr lang="en-GB" sz="823" dirty="0">
              <a:solidFill>
                <a:srgbClr val="007377"/>
              </a:solidFill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7250" y="3224761"/>
            <a:ext cx="317319" cy="312652"/>
          </a:xfrm>
          <a:prstGeom prst="rect">
            <a:avLst/>
          </a:prstGeom>
        </p:spPr>
      </p:pic>
      <p:cxnSp>
        <p:nvCxnSpPr>
          <p:cNvPr id="71" name="Straight Arrow Connector 70"/>
          <p:cNvCxnSpPr/>
          <p:nvPr/>
        </p:nvCxnSpPr>
        <p:spPr>
          <a:xfrm>
            <a:off x="4305300" y="4880821"/>
            <a:ext cx="0" cy="46270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4515946" y="4875281"/>
            <a:ext cx="0" cy="4682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1743075" y="4875281"/>
            <a:ext cx="0" cy="46824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V="1">
            <a:off x="1953721" y="4875281"/>
            <a:ext cx="0" cy="4301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 flipV="1">
            <a:off x="4404833" y="5637282"/>
            <a:ext cx="0" cy="73494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flipV="1">
            <a:off x="1871216" y="5637281"/>
            <a:ext cx="0" cy="734943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912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94</Words>
  <Application>Microsoft Office PowerPoint</Application>
  <PresentationFormat>A4 Paper (210x297 mm)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Avery</dc:creator>
  <cp:lastModifiedBy>Bryan Avery</cp:lastModifiedBy>
  <cp:revision>9</cp:revision>
  <dcterms:created xsi:type="dcterms:W3CDTF">2016-10-17T09:09:44Z</dcterms:created>
  <dcterms:modified xsi:type="dcterms:W3CDTF">2016-10-17T11:18:31Z</dcterms:modified>
</cp:coreProperties>
</file>